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2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B48F7-EA17-470B-B3F5-9ED58CD3C9FA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B8848-D323-47E9-8D5C-5DCED623A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DA161-DA5F-4DA7-BE9E-E0FB70D30506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B95E3-B3A1-4B92-B53E-A65D3B522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4B8D1-0AD7-4716-BDA1-F69902B7F0A3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FFA14-7618-44B2-9DCD-9133E267A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793FB-3ED5-412A-9127-986F5F0F00E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81E5D-1C43-47D8-8FA0-F2274328B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14D6C-4CDB-4BD4-9FA8-FD47329BAD2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2ED85-F71F-4061-92C3-FE338ED8D3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16D-A7B3-4E7D-BA18-69776EE712B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F04C9-1D20-4BE8-8961-E9ECD7A15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C6838-EB22-4A87-A8AC-48BB4AC981E7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EFB7D-04BB-43C3-B387-B1B4654CA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A1EC6-08A0-4E31-BC9F-8B590358F557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030BF-90B1-4BA8-9056-BF9319BDD0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642E2-1380-467B-9D81-9F643D50772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13E6-6A93-4DA1-94EF-07D587A3D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7191C-A871-4445-AAF5-E5DBCFC35DC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3017B-45CF-4F7E-A2A7-B158360C11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58305-593A-4668-AF69-B5399BAC042B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9671C-9547-4822-AC4C-6AAFAB16A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09EE8-0BF9-4293-855D-5A515FDCBE72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B1B8A-490C-4CA0-875C-783D824C4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F19E70-32AA-482C-BCEB-B2FD8B0E62DF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CEB006-0FFB-4F8A-9CC6-14AFB15E88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Итоги</a:t>
            </a:r>
            <a:br>
              <a:rPr lang="ru-RU" sz="5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1 четверти </a:t>
            </a:r>
            <a:br>
              <a:rPr lang="ru-RU" sz="5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начальной школы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2020-2021 учебный год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Успеваемость за 1 четверть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600" smtClean="0"/>
              <a:t> </a:t>
            </a:r>
          </a:p>
        </p:txBody>
      </p:sp>
      <p:graphicFrame>
        <p:nvGraphicFramePr>
          <p:cNvPr id="14417" name="Group 81"/>
          <p:cNvGraphicFramePr>
            <a:graphicFrameLocks noGrp="1"/>
          </p:cNvGraphicFramePr>
          <p:nvPr/>
        </p:nvGraphicFramePr>
        <p:xfrm>
          <a:off x="2117725" y="1547813"/>
          <a:ext cx="7945438" cy="4746625"/>
        </p:xfrm>
        <a:graphic>
          <a:graphicData uri="http://schemas.openxmlformats.org/drawingml/2006/table">
            <a:tbl>
              <a:tblPr/>
              <a:tblGrid>
                <a:gridCol w="1985963"/>
                <a:gridCol w="1987550"/>
                <a:gridCol w="1985962"/>
                <a:gridCol w="1985963"/>
              </a:tblGrid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Класс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Отличники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Ударники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Качество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smtClean="0"/>
              <a:t>Программа деятельности учителя- предметника с учащимися , имеющими низкую учебную мотивацию, неуспевающим учащимся и их родителям: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1.Диагностика в начале года с целью уровня обученности</a:t>
            </a:r>
          </a:p>
          <a:p>
            <a:r>
              <a:rPr lang="ru-RU" smtClean="0"/>
              <a:t>2.Использовать на уроках различные виды опроса( устный, письменный, индивид-ый)</a:t>
            </a:r>
          </a:p>
          <a:p>
            <a:r>
              <a:rPr lang="ru-RU" smtClean="0"/>
              <a:t>3.Комментировать отметку ученика</a:t>
            </a:r>
          </a:p>
          <a:p>
            <a:r>
              <a:rPr lang="ru-RU" smtClean="0"/>
              <a:t>4. Назначить доп.консультацию по своему предмету</a:t>
            </a:r>
          </a:p>
          <a:p>
            <a:r>
              <a:rPr lang="ru-RU" smtClean="0"/>
              <a:t>5.Учитель-предметник должен поставить в известность кл. рук-ля и родителя о низкой успеваемости ученика</a:t>
            </a:r>
          </a:p>
          <a:p>
            <a:r>
              <a:rPr lang="ru-RU" smtClean="0"/>
              <a:t>6. Учитель-предметник ведет следующую документацию: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Документация по работе с неуспевающими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/>
              <a:t>1. План работы с учащимися, имеющую низкую учебную мотивацию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2.Задания по ликвидации пробелов знаний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3.Индивидуальные тетради для доп.занятий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4.Отчет –учителя предметника по работе с учащимися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5. Журнал регистрации бесед с родителями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 </a:t>
            </a:r>
          </a:p>
          <a:p>
            <a:pPr>
              <a:lnSpc>
                <a:spcPct val="80000"/>
              </a:lnSpc>
            </a:pPr>
            <a:endParaRPr lang="ru-RU" sz="2400" smtClean="0"/>
          </a:p>
        </p:txBody>
      </p:sp>
      <p:graphicFrame>
        <p:nvGraphicFramePr>
          <p:cNvPr id="22549" name="Group 21"/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3251200"/>
        </p:xfrm>
        <a:graphic>
          <a:graphicData uri="http://schemas.openxmlformats.org/drawingml/2006/table">
            <a:tbl>
              <a:tblPr/>
              <a:tblGrid>
                <a:gridCol w="1727200"/>
                <a:gridCol w="1727200"/>
                <a:gridCol w="1727200"/>
              </a:tblGrid>
              <a:tr h="917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ФИО ученика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Причины неуспеваемости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Результаты на конец четверти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Деятельность психологической службы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mtClean="0"/>
              <a:t>1. педагог психолог обязан провести беседу с учащимися с целью выявления проблем, разрабатывает систему методик, определяет причины.</a:t>
            </a:r>
          </a:p>
          <a:p>
            <a:pPr>
              <a:lnSpc>
                <a:spcPct val="80000"/>
              </a:lnSpc>
            </a:pPr>
            <a:r>
              <a:rPr lang="ru-RU" smtClean="0"/>
              <a:t>2.Педагог-психолог дает рекомендации по развитию ребенка</a:t>
            </a:r>
          </a:p>
          <a:p>
            <a:pPr>
              <a:lnSpc>
                <a:spcPct val="80000"/>
              </a:lnSpc>
            </a:pPr>
            <a:r>
              <a:rPr lang="ru-RU" smtClean="0"/>
              <a:t>3. о результатах диагностик психолог указывает в аналитич. Справке</a:t>
            </a:r>
          </a:p>
          <a:p>
            <a:pPr>
              <a:lnSpc>
                <a:spcPct val="80000"/>
              </a:lnSpc>
            </a:pPr>
            <a:r>
              <a:rPr lang="ru-RU" smtClean="0"/>
              <a:t>4. ведет план работы с учащимися, имеющую низкую учебную мотивацию, журнал регистрации бесед, журнал занятий</a:t>
            </a:r>
          </a:p>
          <a:p>
            <a:pPr>
              <a:lnSpc>
                <a:spcPct val="80000"/>
              </a:lnSpc>
            </a:pPr>
            <a:r>
              <a:rPr lang="ru-RU" smtClean="0"/>
              <a:t>5 в случае неэффективности мер- малый педсовет(ребенок и родитель)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226</Words>
  <Application>Microsoft Office PowerPoint</Application>
  <PresentationFormat>Произвольный</PresentationFormat>
  <Paragraphs>79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Calibri</vt:lpstr>
      <vt:lpstr>Arial</vt:lpstr>
      <vt:lpstr>Calibri Light</vt:lpstr>
      <vt:lpstr>Times New Roman</vt:lpstr>
      <vt:lpstr>Тема Office</vt:lpstr>
      <vt:lpstr>Итоги 1 четверти  начальной школы</vt:lpstr>
      <vt:lpstr>Успеваемость за 1 четверть</vt:lpstr>
      <vt:lpstr>Программа деятельности учителя- предметника с учащимися , имеющими низкую учебную мотивацию, неуспевающим учащимся и их родителям:</vt:lpstr>
      <vt:lpstr>Документация по работе с неуспевающими</vt:lpstr>
      <vt:lpstr>Деятельность психологической службы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1 четверти 3В класс</dc:title>
  <dc:creator>Ринат</dc:creator>
  <cp:lastModifiedBy>учитель</cp:lastModifiedBy>
  <cp:revision>8</cp:revision>
  <dcterms:created xsi:type="dcterms:W3CDTF">2020-11-02T13:57:44Z</dcterms:created>
  <dcterms:modified xsi:type="dcterms:W3CDTF">2020-11-09T15:31:41Z</dcterms:modified>
</cp:coreProperties>
</file>